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4"/>
  </p:notesMasterIdLst>
  <p:sldIdLst>
    <p:sldId id="256" r:id="rId2"/>
    <p:sldId id="272" r:id="rId3"/>
    <p:sldId id="309" r:id="rId4"/>
    <p:sldId id="289" r:id="rId5"/>
    <p:sldId id="288" r:id="rId6"/>
    <p:sldId id="287" r:id="rId7"/>
    <p:sldId id="291" r:id="rId8"/>
    <p:sldId id="308" r:id="rId9"/>
    <p:sldId id="293" r:id="rId10"/>
    <p:sldId id="294" r:id="rId11"/>
    <p:sldId id="295" r:id="rId12"/>
    <p:sldId id="310" r:id="rId13"/>
    <p:sldId id="312" r:id="rId14"/>
    <p:sldId id="311" r:id="rId15"/>
    <p:sldId id="313" r:id="rId16"/>
    <p:sldId id="314" r:id="rId17"/>
    <p:sldId id="315" r:id="rId18"/>
    <p:sldId id="317" r:id="rId19"/>
    <p:sldId id="316" r:id="rId20"/>
    <p:sldId id="318" r:id="rId21"/>
    <p:sldId id="325" r:id="rId22"/>
    <p:sldId id="321" r:id="rId23"/>
    <p:sldId id="322" r:id="rId24"/>
    <p:sldId id="323" r:id="rId25"/>
    <p:sldId id="324" r:id="rId26"/>
    <p:sldId id="319" r:id="rId27"/>
    <p:sldId id="327" r:id="rId28"/>
    <p:sldId id="326" r:id="rId29"/>
    <p:sldId id="347" r:id="rId30"/>
    <p:sldId id="328" r:id="rId31"/>
    <p:sldId id="346" r:id="rId32"/>
    <p:sldId id="349" r:id="rId33"/>
    <p:sldId id="348" r:id="rId34"/>
    <p:sldId id="320" r:id="rId35"/>
    <p:sldId id="329" r:id="rId36"/>
    <p:sldId id="330" r:id="rId37"/>
    <p:sldId id="331" r:id="rId38"/>
    <p:sldId id="334" r:id="rId39"/>
    <p:sldId id="332" r:id="rId40"/>
    <p:sldId id="333" r:id="rId41"/>
    <p:sldId id="335" r:id="rId42"/>
    <p:sldId id="336" r:id="rId43"/>
    <p:sldId id="337" r:id="rId44"/>
    <p:sldId id="338" r:id="rId45"/>
    <p:sldId id="344" r:id="rId46"/>
    <p:sldId id="339" r:id="rId47"/>
    <p:sldId id="340" r:id="rId48"/>
    <p:sldId id="341" r:id="rId49"/>
    <p:sldId id="342" r:id="rId50"/>
    <p:sldId id="343" r:id="rId51"/>
    <p:sldId id="345" r:id="rId52"/>
    <p:sldId id="271" r:id="rId53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6" d="100"/>
          <a:sy n="86" d="100"/>
        </p:scale>
        <p:origin x="930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968864-55D3-43D6-A02D-26B8DCD8D1E7}" type="doc">
      <dgm:prSet loTypeId="urn:microsoft.com/office/officeart/2005/8/layout/hierarchy2" loCatId="hierarchy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0E014D4B-5992-473C-8FE3-84AC189FD3A1}">
      <dgm:prSet phldrT="[텍스트]"/>
      <dgm:spPr/>
      <dgm:t>
        <a:bodyPr/>
        <a:lstStyle/>
        <a:p>
          <a:pPr latinLnBrk="1"/>
          <a:r>
            <a:rPr lang="ko-KR" altLang="en-US" dirty="0"/>
            <a:t>인공지능</a:t>
          </a:r>
        </a:p>
      </dgm:t>
    </dgm:pt>
    <dgm:pt modelId="{623FE69F-63C8-4BC7-8C16-72CA540DAC6F}" type="parTrans" cxnId="{C2AFDB0E-8153-4850-86FA-B7B17FC84D76}">
      <dgm:prSet/>
      <dgm:spPr/>
      <dgm:t>
        <a:bodyPr/>
        <a:lstStyle/>
        <a:p>
          <a:pPr latinLnBrk="1"/>
          <a:endParaRPr lang="ko-KR" altLang="en-US"/>
        </a:p>
      </dgm:t>
    </dgm:pt>
    <dgm:pt modelId="{4EBE4E72-689F-42E1-B72A-8D5841E0401B}" type="sibTrans" cxnId="{C2AFDB0E-8153-4850-86FA-B7B17FC84D76}">
      <dgm:prSet/>
      <dgm:spPr/>
      <dgm:t>
        <a:bodyPr/>
        <a:lstStyle/>
        <a:p>
          <a:pPr latinLnBrk="1"/>
          <a:endParaRPr lang="ko-KR" altLang="en-US"/>
        </a:p>
      </dgm:t>
    </dgm:pt>
    <dgm:pt modelId="{4AE830EA-B64C-44D7-9EE1-141B7ECAF2B6}">
      <dgm:prSet phldrT="[텍스트]" custT="1"/>
      <dgm:spPr>
        <a:solidFill>
          <a:srgbClr val="FF0000">
            <a:alpha val="50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" tIns="9525" rIns="9525" bIns="9525" numCol="1" spcCol="1270" anchor="ctr" anchorCtr="0"/>
        <a:lstStyle/>
        <a:p>
          <a:pPr latinLnBrk="1"/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Learning-based</a:t>
          </a:r>
        </a:p>
        <a:p>
          <a:pPr latinLnBrk="1"/>
          <a:r>
            <a:rPr lang="en-US" altLang="ko-KR" sz="1500" kern="1200" dirty="0"/>
            <a:t>(machine learning)</a:t>
          </a:r>
          <a:endParaRPr lang="ko-KR" altLang="en-US" sz="1500" kern="1200" dirty="0"/>
        </a:p>
      </dgm:t>
    </dgm:pt>
    <dgm:pt modelId="{C1071015-BCA5-4EA4-92DD-1CD6DD4A7B75}" type="parTrans" cxnId="{3AC412BA-76B0-4F41-B877-88680320770E}">
      <dgm:prSet/>
      <dgm:spPr/>
      <dgm:t>
        <a:bodyPr/>
        <a:lstStyle/>
        <a:p>
          <a:pPr latinLnBrk="1"/>
          <a:endParaRPr lang="ko-KR" altLang="en-US"/>
        </a:p>
      </dgm:t>
    </dgm:pt>
    <dgm:pt modelId="{244579FE-B9AC-4D4F-B4C6-2F593DF3C270}" type="sibTrans" cxnId="{3AC412BA-76B0-4F41-B877-88680320770E}">
      <dgm:prSet/>
      <dgm:spPr/>
      <dgm:t>
        <a:bodyPr/>
        <a:lstStyle/>
        <a:p>
          <a:pPr latinLnBrk="1"/>
          <a:endParaRPr lang="ko-KR" altLang="en-US"/>
        </a:p>
      </dgm:t>
    </dgm:pt>
    <dgm:pt modelId="{334193D0-1193-494E-9925-7025BCE17F16}">
      <dgm:prSet phldrT="[텍스트]"/>
      <dgm:spPr>
        <a:solidFill>
          <a:srgbClr val="00B0F0">
            <a:alpha val="50000"/>
          </a:srgbClr>
        </a:solidFill>
      </dgm:spPr>
      <dgm:t>
        <a:bodyPr/>
        <a:lstStyle/>
        <a:p>
          <a:pPr latinLnBrk="1"/>
          <a:r>
            <a:rPr lang="en-US" altLang="ko-KR" dirty="0"/>
            <a:t>Supervised</a:t>
          </a:r>
          <a:endParaRPr lang="ko-KR" altLang="en-US" dirty="0"/>
        </a:p>
      </dgm:t>
    </dgm:pt>
    <dgm:pt modelId="{49D2899B-AB48-42AE-A8A2-28C699744085}" type="parTrans" cxnId="{00B19051-92F1-4B66-93A8-AD823C680E43}">
      <dgm:prSet/>
      <dgm:spPr/>
      <dgm:t>
        <a:bodyPr/>
        <a:lstStyle/>
        <a:p>
          <a:pPr latinLnBrk="1"/>
          <a:endParaRPr lang="ko-KR" altLang="en-US"/>
        </a:p>
      </dgm:t>
    </dgm:pt>
    <dgm:pt modelId="{C06EB622-289F-4AC2-879B-A9CFBD304F74}" type="sibTrans" cxnId="{00B19051-92F1-4B66-93A8-AD823C680E43}">
      <dgm:prSet/>
      <dgm:spPr/>
      <dgm:t>
        <a:bodyPr/>
        <a:lstStyle/>
        <a:p>
          <a:pPr latinLnBrk="1"/>
          <a:endParaRPr lang="ko-KR" altLang="en-US"/>
        </a:p>
      </dgm:t>
    </dgm:pt>
    <dgm:pt modelId="{08D3C2E4-DF44-4D9D-8038-428B06905B9D}">
      <dgm:prSet phldrT="[텍스트]"/>
      <dgm:spPr>
        <a:solidFill>
          <a:srgbClr val="FF0000">
            <a:alpha val="50000"/>
          </a:srgbClr>
        </a:solidFill>
        <a:effectLst>
          <a:outerShdw blurRad="50800" dist="152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en-US" altLang="ko-KR" dirty="0"/>
            <a:t>Unsupervised</a:t>
          </a:r>
          <a:endParaRPr lang="ko-KR" altLang="en-US" dirty="0"/>
        </a:p>
      </dgm:t>
    </dgm:pt>
    <dgm:pt modelId="{9C932774-8AA4-443D-BF6C-A8546B531A86}" type="parTrans" cxnId="{9EC43B3A-0070-4BBB-988C-9E73D62CEB8B}">
      <dgm:prSet/>
      <dgm:spPr/>
      <dgm:t>
        <a:bodyPr/>
        <a:lstStyle/>
        <a:p>
          <a:pPr latinLnBrk="1"/>
          <a:endParaRPr lang="ko-KR" altLang="en-US"/>
        </a:p>
      </dgm:t>
    </dgm:pt>
    <dgm:pt modelId="{8BC2373C-7C9D-4A23-82C6-AC5383BC86A7}" type="sibTrans" cxnId="{9EC43B3A-0070-4BBB-988C-9E73D62CEB8B}">
      <dgm:prSet/>
      <dgm:spPr/>
      <dgm:t>
        <a:bodyPr/>
        <a:lstStyle/>
        <a:p>
          <a:pPr latinLnBrk="1"/>
          <a:endParaRPr lang="ko-KR" altLang="en-US"/>
        </a:p>
      </dgm:t>
    </dgm:pt>
    <dgm:pt modelId="{3CEC8DD0-10C8-485F-98C1-5F984B7289FC}">
      <dgm:prSet phldrT="[텍스트]" custT="1"/>
      <dgm:spPr>
        <a:solidFill>
          <a:srgbClr val="4BACC6">
            <a:alpha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" tIns="9525" rIns="9525" bIns="9525" numCol="1" spcCol="1270" anchor="ctr" anchorCtr="0"/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Reinforcement</a:t>
          </a:r>
          <a:endParaRPr lang="ko-KR" altLang="en-US" sz="1500" kern="1200" dirty="0">
            <a:solidFill>
              <a:srgbClr val="FFFFFF"/>
            </a:solidFill>
            <a:latin typeface="나눔고딕"/>
            <a:ea typeface="나눔고딕"/>
            <a:cs typeface="+mn-cs"/>
          </a:endParaRPr>
        </a:p>
      </dgm:t>
    </dgm:pt>
    <dgm:pt modelId="{5E35F2B4-1575-4201-A652-CA433C163102}" type="parTrans" cxnId="{C7B54BC6-E6E5-430E-9F15-B134A84FBBD9}">
      <dgm:prSet/>
      <dgm:spPr/>
      <dgm:t>
        <a:bodyPr/>
        <a:lstStyle/>
        <a:p>
          <a:pPr latinLnBrk="1"/>
          <a:endParaRPr lang="ko-KR" altLang="en-US"/>
        </a:p>
      </dgm:t>
    </dgm:pt>
    <dgm:pt modelId="{E0F51003-19DA-4517-96F5-4C7A15239CD6}" type="sibTrans" cxnId="{C7B54BC6-E6E5-430E-9F15-B134A84FBBD9}">
      <dgm:prSet/>
      <dgm:spPr/>
      <dgm:t>
        <a:bodyPr/>
        <a:lstStyle/>
        <a:p>
          <a:pPr latinLnBrk="1"/>
          <a:endParaRPr lang="ko-KR" altLang="en-US"/>
        </a:p>
      </dgm:t>
    </dgm:pt>
    <dgm:pt modelId="{C9BC4758-297C-4F39-8CDD-B49DBB9FAAF1}" type="pres">
      <dgm:prSet presAssocID="{55968864-55D3-43D6-A02D-26B8DCD8D1E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D894C87-23E3-49AE-85E5-219CB1508B42}" type="pres">
      <dgm:prSet presAssocID="{0E014D4B-5992-473C-8FE3-84AC189FD3A1}" presName="root1" presStyleCnt="0"/>
      <dgm:spPr/>
    </dgm:pt>
    <dgm:pt modelId="{53A5D25F-F9D1-47C0-B1F3-7FDB604194C0}" type="pres">
      <dgm:prSet presAssocID="{0E014D4B-5992-473C-8FE3-84AC189FD3A1}" presName="LevelOneTextNode" presStyleLbl="node0" presStyleIdx="0" presStyleCnt="1">
        <dgm:presLayoutVars>
          <dgm:chPref val="3"/>
        </dgm:presLayoutVars>
      </dgm:prSet>
      <dgm:spPr/>
    </dgm:pt>
    <dgm:pt modelId="{0CF3C944-7469-4333-BA0C-BC8FF022BECE}" type="pres">
      <dgm:prSet presAssocID="{0E014D4B-5992-473C-8FE3-84AC189FD3A1}" presName="level2hierChild" presStyleCnt="0"/>
      <dgm:spPr/>
    </dgm:pt>
    <dgm:pt modelId="{831E5FED-8569-4B3D-82CD-88639BDF7C05}" type="pres">
      <dgm:prSet presAssocID="{C1071015-BCA5-4EA4-92DD-1CD6DD4A7B75}" presName="conn2-1" presStyleLbl="parChTrans1D2" presStyleIdx="0" presStyleCnt="1"/>
      <dgm:spPr/>
    </dgm:pt>
    <dgm:pt modelId="{AEC3F6C2-E7B7-4756-B62F-700C67ACF290}" type="pres">
      <dgm:prSet presAssocID="{C1071015-BCA5-4EA4-92DD-1CD6DD4A7B75}" presName="connTx" presStyleLbl="parChTrans1D2" presStyleIdx="0" presStyleCnt="1"/>
      <dgm:spPr/>
    </dgm:pt>
    <dgm:pt modelId="{F1D15A49-83F9-4802-883F-10F39F9319A7}" type="pres">
      <dgm:prSet presAssocID="{4AE830EA-B64C-44D7-9EE1-141B7ECAF2B6}" presName="root2" presStyleCnt="0"/>
      <dgm:spPr/>
    </dgm:pt>
    <dgm:pt modelId="{5326276B-8AFA-4AB0-9B50-7F66679F3ED0}" type="pres">
      <dgm:prSet presAssocID="{4AE830EA-B64C-44D7-9EE1-141B7ECAF2B6}" presName="LevelTwoTextNode" presStyleLbl="node2" presStyleIdx="0" presStyleCnt="1" custScaleX="130718" custLinFactY="3892" custLinFactNeighborX="599" custLinFactNeighborY="100000">
        <dgm:presLayoutVars>
          <dgm:chPref val="3"/>
        </dgm:presLayoutVars>
      </dgm:prSet>
      <dgm:spPr>
        <a:xfrm>
          <a:off x="2255685" y="2924335"/>
          <a:ext cx="1603843" cy="801921"/>
        </a:xfrm>
        <a:prstGeom prst="roundRect">
          <a:avLst>
            <a:gd name="adj" fmla="val 10000"/>
          </a:avLst>
        </a:prstGeom>
      </dgm:spPr>
    </dgm:pt>
    <dgm:pt modelId="{AF413178-0769-4A66-8C7D-DC4A11EC94AB}" type="pres">
      <dgm:prSet presAssocID="{4AE830EA-B64C-44D7-9EE1-141B7ECAF2B6}" presName="level3hierChild" presStyleCnt="0"/>
      <dgm:spPr/>
    </dgm:pt>
    <dgm:pt modelId="{8F4A7590-7600-4603-AC6C-F26AA632A6D9}" type="pres">
      <dgm:prSet presAssocID="{49D2899B-AB48-42AE-A8A2-28C699744085}" presName="conn2-1" presStyleLbl="parChTrans1D3" presStyleIdx="0" presStyleCnt="3"/>
      <dgm:spPr/>
    </dgm:pt>
    <dgm:pt modelId="{BDC8BFBB-8DD9-4974-A530-FD0B18DB1C10}" type="pres">
      <dgm:prSet presAssocID="{49D2899B-AB48-42AE-A8A2-28C699744085}" presName="connTx" presStyleLbl="parChTrans1D3" presStyleIdx="0" presStyleCnt="3"/>
      <dgm:spPr/>
    </dgm:pt>
    <dgm:pt modelId="{A6FDEC48-C827-40C0-9318-E2F90D86DF7E}" type="pres">
      <dgm:prSet presAssocID="{334193D0-1193-494E-9925-7025BCE17F16}" presName="root2" presStyleCnt="0"/>
      <dgm:spPr/>
    </dgm:pt>
    <dgm:pt modelId="{40BFA864-FC6A-4545-B66D-552DA2A982D4}" type="pres">
      <dgm:prSet presAssocID="{334193D0-1193-494E-9925-7025BCE17F16}" presName="LevelTwoTextNode" presStyleLbl="node3" presStyleIdx="0" presStyleCnt="3" custLinFactY="21654" custLinFactNeighborX="-4213" custLinFactNeighborY="100000">
        <dgm:presLayoutVars>
          <dgm:chPref val="3"/>
        </dgm:presLayoutVars>
      </dgm:prSet>
      <dgm:spPr/>
    </dgm:pt>
    <dgm:pt modelId="{BFE24C4A-4138-47F3-97C2-860FF96E3B73}" type="pres">
      <dgm:prSet presAssocID="{334193D0-1193-494E-9925-7025BCE17F16}" presName="level3hierChild" presStyleCnt="0"/>
      <dgm:spPr/>
    </dgm:pt>
    <dgm:pt modelId="{2DCB1D4E-0CA2-4AD2-87F6-BA51AA64C157}" type="pres">
      <dgm:prSet presAssocID="{9C932774-8AA4-443D-BF6C-A8546B531A86}" presName="conn2-1" presStyleLbl="parChTrans1D3" presStyleIdx="1" presStyleCnt="3"/>
      <dgm:spPr/>
    </dgm:pt>
    <dgm:pt modelId="{434C0B87-2F21-4626-8777-5682618EEC99}" type="pres">
      <dgm:prSet presAssocID="{9C932774-8AA4-443D-BF6C-A8546B531A86}" presName="connTx" presStyleLbl="parChTrans1D3" presStyleIdx="1" presStyleCnt="3"/>
      <dgm:spPr/>
    </dgm:pt>
    <dgm:pt modelId="{095FB970-5692-4DFA-AC0D-C76C0ABA918B}" type="pres">
      <dgm:prSet presAssocID="{08D3C2E4-DF44-4D9D-8038-428B06905B9D}" presName="root2" presStyleCnt="0"/>
      <dgm:spPr/>
    </dgm:pt>
    <dgm:pt modelId="{EA5BCFCC-AC5B-466A-B4B2-AB68793CEF0F}" type="pres">
      <dgm:prSet presAssocID="{08D3C2E4-DF44-4D9D-8038-428B06905B9D}" presName="LevelTwoTextNode" presStyleLbl="node3" presStyleIdx="1" presStyleCnt="3" custLinFactY="36288" custLinFactNeighborX="-4695" custLinFactNeighborY="100000">
        <dgm:presLayoutVars>
          <dgm:chPref val="3"/>
        </dgm:presLayoutVars>
      </dgm:prSet>
      <dgm:spPr/>
    </dgm:pt>
    <dgm:pt modelId="{CE31EAFB-AF9C-4FE8-9FB7-029101CB6E78}" type="pres">
      <dgm:prSet presAssocID="{08D3C2E4-DF44-4D9D-8038-428B06905B9D}" presName="level3hierChild" presStyleCnt="0"/>
      <dgm:spPr/>
    </dgm:pt>
    <dgm:pt modelId="{9DC3AE53-9AD7-464C-A9EE-E7612D343FC7}" type="pres">
      <dgm:prSet presAssocID="{5E35F2B4-1575-4201-A652-CA433C163102}" presName="conn2-1" presStyleLbl="parChTrans1D3" presStyleIdx="2" presStyleCnt="3"/>
      <dgm:spPr/>
    </dgm:pt>
    <dgm:pt modelId="{25823436-0E21-4967-9A10-3A530210A897}" type="pres">
      <dgm:prSet presAssocID="{5E35F2B4-1575-4201-A652-CA433C163102}" presName="connTx" presStyleLbl="parChTrans1D3" presStyleIdx="2" presStyleCnt="3"/>
      <dgm:spPr/>
    </dgm:pt>
    <dgm:pt modelId="{F7EE9799-EEF6-4F72-91DD-C2CBC791745E}" type="pres">
      <dgm:prSet presAssocID="{3CEC8DD0-10C8-485F-98C1-5F984B7289FC}" presName="root2" presStyleCnt="0"/>
      <dgm:spPr/>
    </dgm:pt>
    <dgm:pt modelId="{69E30208-081A-435F-B135-A5060B2C36DA}" type="pres">
      <dgm:prSet presAssocID="{3CEC8DD0-10C8-485F-98C1-5F984B7289FC}" presName="LevelTwoTextNode" presStyleLbl="node3" presStyleIdx="2" presStyleCnt="3" custLinFactY="46591" custLinFactNeighborX="-4695" custLinFactNeighborY="100000">
        <dgm:presLayoutVars>
          <dgm:chPref val="3"/>
        </dgm:presLayoutVars>
      </dgm:prSet>
      <dgm:spPr>
        <a:xfrm>
          <a:off x="4416158" y="4182406"/>
          <a:ext cx="1603843" cy="801921"/>
        </a:xfrm>
        <a:prstGeom prst="roundRect">
          <a:avLst>
            <a:gd name="adj" fmla="val 10000"/>
          </a:avLst>
        </a:prstGeom>
      </dgm:spPr>
    </dgm:pt>
    <dgm:pt modelId="{E18C2056-C585-44C1-945A-99742647193C}" type="pres">
      <dgm:prSet presAssocID="{3CEC8DD0-10C8-485F-98C1-5F984B7289FC}" presName="level3hierChild" presStyleCnt="0"/>
      <dgm:spPr/>
    </dgm:pt>
  </dgm:ptLst>
  <dgm:cxnLst>
    <dgm:cxn modelId="{C2AFDB0E-8153-4850-86FA-B7B17FC84D76}" srcId="{55968864-55D3-43D6-A02D-26B8DCD8D1E7}" destId="{0E014D4B-5992-473C-8FE3-84AC189FD3A1}" srcOrd="0" destOrd="0" parTransId="{623FE69F-63C8-4BC7-8C16-72CA540DAC6F}" sibTransId="{4EBE4E72-689F-42E1-B72A-8D5841E0401B}"/>
    <dgm:cxn modelId="{04772518-CB69-4E3D-8758-0DD0AED6D2EA}" type="presOf" srcId="{9C932774-8AA4-443D-BF6C-A8546B531A86}" destId="{434C0B87-2F21-4626-8777-5682618EEC99}" srcOrd="1" destOrd="0" presId="urn:microsoft.com/office/officeart/2005/8/layout/hierarchy2"/>
    <dgm:cxn modelId="{BC23521B-C2A0-446B-8054-FDBFD7D66A85}" type="presOf" srcId="{0E014D4B-5992-473C-8FE3-84AC189FD3A1}" destId="{53A5D25F-F9D1-47C0-B1F3-7FDB604194C0}" srcOrd="0" destOrd="0" presId="urn:microsoft.com/office/officeart/2005/8/layout/hierarchy2"/>
    <dgm:cxn modelId="{0002862E-E9FB-4D30-8CA3-31CB4D962EA9}" type="presOf" srcId="{5E35F2B4-1575-4201-A652-CA433C163102}" destId="{25823436-0E21-4967-9A10-3A530210A897}" srcOrd="1" destOrd="0" presId="urn:microsoft.com/office/officeart/2005/8/layout/hierarchy2"/>
    <dgm:cxn modelId="{9EC43B3A-0070-4BBB-988C-9E73D62CEB8B}" srcId="{4AE830EA-B64C-44D7-9EE1-141B7ECAF2B6}" destId="{08D3C2E4-DF44-4D9D-8038-428B06905B9D}" srcOrd="1" destOrd="0" parTransId="{9C932774-8AA4-443D-BF6C-A8546B531A86}" sibTransId="{8BC2373C-7C9D-4A23-82C6-AC5383BC86A7}"/>
    <dgm:cxn modelId="{82AC4450-3307-41B8-806B-4C0467DA4BD5}" type="presOf" srcId="{9C932774-8AA4-443D-BF6C-A8546B531A86}" destId="{2DCB1D4E-0CA2-4AD2-87F6-BA51AA64C157}" srcOrd="0" destOrd="0" presId="urn:microsoft.com/office/officeart/2005/8/layout/hierarchy2"/>
    <dgm:cxn modelId="{00B19051-92F1-4B66-93A8-AD823C680E43}" srcId="{4AE830EA-B64C-44D7-9EE1-141B7ECAF2B6}" destId="{334193D0-1193-494E-9925-7025BCE17F16}" srcOrd="0" destOrd="0" parTransId="{49D2899B-AB48-42AE-A8A2-28C699744085}" sibTransId="{C06EB622-289F-4AC2-879B-A9CFBD304F74}"/>
    <dgm:cxn modelId="{EEBA1055-60BB-42FF-8B3C-859506AC43DA}" type="presOf" srcId="{5E35F2B4-1575-4201-A652-CA433C163102}" destId="{9DC3AE53-9AD7-464C-A9EE-E7612D343FC7}" srcOrd="0" destOrd="0" presId="urn:microsoft.com/office/officeart/2005/8/layout/hierarchy2"/>
    <dgm:cxn modelId="{0AF17356-27F9-4108-8427-9D1E8F2A2B1E}" type="presOf" srcId="{C1071015-BCA5-4EA4-92DD-1CD6DD4A7B75}" destId="{831E5FED-8569-4B3D-82CD-88639BDF7C05}" srcOrd="0" destOrd="0" presId="urn:microsoft.com/office/officeart/2005/8/layout/hierarchy2"/>
    <dgm:cxn modelId="{26E02A81-414C-442E-936F-0942910B21AD}" type="presOf" srcId="{08D3C2E4-DF44-4D9D-8038-428B06905B9D}" destId="{EA5BCFCC-AC5B-466A-B4B2-AB68793CEF0F}" srcOrd="0" destOrd="0" presId="urn:microsoft.com/office/officeart/2005/8/layout/hierarchy2"/>
    <dgm:cxn modelId="{B75EEB82-3F7D-4639-A8C9-6FEB2517EE77}" type="presOf" srcId="{55968864-55D3-43D6-A02D-26B8DCD8D1E7}" destId="{C9BC4758-297C-4F39-8CDD-B49DBB9FAAF1}" srcOrd="0" destOrd="0" presId="urn:microsoft.com/office/officeart/2005/8/layout/hierarchy2"/>
    <dgm:cxn modelId="{F3A44F96-98E8-4AAE-8DC4-BEA5508B3FA2}" type="presOf" srcId="{4AE830EA-B64C-44D7-9EE1-141B7ECAF2B6}" destId="{5326276B-8AFA-4AB0-9B50-7F66679F3ED0}" srcOrd="0" destOrd="0" presId="urn:microsoft.com/office/officeart/2005/8/layout/hierarchy2"/>
    <dgm:cxn modelId="{3AC412BA-76B0-4F41-B877-88680320770E}" srcId="{0E014D4B-5992-473C-8FE3-84AC189FD3A1}" destId="{4AE830EA-B64C-44D7-9EE1-141B7ECAF2B6}" srcOrd="0" destOrd="0" parTransId="{C1071015-BCA5-4EA4-92DD-1CD6DD4A7B75}" sibTransId="{244579FE-B9AC-4D4F-B4C6-2F593DF3C270}"/>
    <dgm:cxn modelId="{71FBAABE-0118-4C3C-9963-A1D30871FF4A}" type="presOf" srcId="{C1071015-BCA5-4EA4-92DD-1CD6DD4A7B75}" destId="{AEC3F6C2-E7B7-4756-B62F-700C67ACF290}" srcOrd="1" destOrd="0" presId="urn:microsoft.com/office/officeart/2005/8/layout/hierarchy2"/>
    <dgm:cxn modelId="{B12625C5-18DB-47E9-B374-817A3BC14689}" type="presOf" srcId="{334193D0-1193-494E-9925-7025BCE17F16}" destId="{40BFA864-FC6A-4545-B66D-552DA2A982D4}" srcOrd="0" destOrd="0" presId="urn:microsoft.com/office/officeart/2005/8/layout/hierarchy2"/>
    <dgm:cxn modelId="{C7B54BC6-E6E5-430E-9F15-B134A84FBBD9}" srcId="{4AE830EA-B64C-44D7-9EE1-141B7ECAF2B6}" destId="{3CEC8DD0-10C8-485F-98C1-5F984B7289FC}" srcOrd="2" destOrd="0" parTransId="{5E35F2B4-1575-4201-A652-CA433C163102}" sibTransId="{E0F51003-19DA-4517-96F5-4C7A15239CD6}"/>
    <dgm:cxn modelId="{F7AA8DD5-87A3-460D-90C2-6989D31EC8A1}" type="presOf" srcId="{3CEC8DD0-10C8-485F-98C1-5F984B7289FC}" destId="{69E30208-081A-435F-B135-A5060B2C36DA}" srcOrd="0" destOrd="0" presId="urn:microsoft.com/office/officeart/2005/8/layout/hierarchy2"/>
    <dgm:cxn modelId="{6F41E0DA-09F5-40A2-A804-846C47B87A7C}" type="presOf" srcId="{49D2899B-AB48-42AE-A8A2-28C699744085}" destId="{BDC8BFBB-8DD9-4974-A530-FD0B18DB1C10}" srcOrd="1" destOrd="0" presId="urn:microsoft.com/office/officeart/2005/8/layout/hierarchy2"/>
    <dgm:cxn modelId="{E50705F6-17EE-4F5B-8916-79E90205257C}" type="presOf" srcId="{49D2899B-AB48-42AE-A8A2-28C699744085}" destId="{8F4A7590-7600-4603-AC6C-F26AA632A6D9}" srcOrd="0" destOrd="0" presId="urn:microsoft.com/office/officeart/2005/8/layout/hierarchy2"/>
    <dgm:cxn modelId="{8A6C8B6D-8217-483E-AA1E-1E30537EF0FC}" type="presParOf" srcId="{C9BC4758-297C-4F39-8CDD-B49DBB9FAAF1}" destId="{5D894C87-23E3-49AE-85E5-219CB1508B42}" srcOrd="0" destOrd="0" presId="urn:microsoft.com/office/officeart/2005/8/layout/hierarchy2"/>
    <dgm:cxn modelId="{F55F24AF-5832-4258-807C-3ACC682BCF36}" type="presParOf" srcId="{5D894C87-23E3-49AE-85E5-219CB1508B42}" destId="{53A5D25F-F9D1-47C0-B1F3-7FDB604194C0}" srcOrd="0" destOrd="0" presId="urn:microsoft.com/office/officeart/2005/8/layout/hierarchy2"/>
    <dgm:cxn modelId="{F0F82F3D-D443-4E69-BDDF-AAD3B2C6509C}" type="presParOf" srcId="{5D894C87-23E3-49AE-85E5-219CB1508B42}" destId="{0CF3C944-7469-4333-BA0C-BC8FF022BECE}" srcOrd="1" destOrd="0" presId="urn:microsoft.com/office/officeart/2005/8/layout/hierarchy2"/>
    <dgm:cxn modelId="{982ACB9C-3B2C-4080-BA5D-8E3500050A39}" type="presParOf" srcId="{0CF3C944-7469-4333-BA0C-BC8FF022BECE}" destId="{831E5FED-8569-4B3D-82CD-88639BDF7C05}" srcOrd="0" destOrd="0" presId="urn:microsoft.com/office/officeart/2005/8/layout/hierarchy2"/>
    <dgm:cxn modelId="{91A2815B-97B4-491A-B997-C98BFD8CC29B}" type="presParOf" srcId="{831E5FED-8569-4B3D-82CD-88639BDF7C05}" destId="{AEC3F6C2-E7B7-4756-B62F-700C67ACF290}" srcOrd="0" destOrd="0" presId="urn:microsoft.com/office/officeart/2005/8/layout/hierarchy2"/>
    <dgm:cxn modelId="{CAF01CF3-6F45-4172-9890-656E2DD944AB}" type="presParOf" srcId="{0CF3C944-7469-4333-BA0C-BC8FF022BECE}" destId="{F1D15A49-83F9-4802-883F-10F39F9319A7}" srcOrd="1" destOrd="0" presId="urn:microsoft.com/office/officeart/2005/8/layout/hierarchy2"/>
    <dgm:cxn modelId="{762DC01B-5459-4F57-AFAD-9684B5B776D0}" type="presParOf" srcId="{F1D15A49-83F9-4802-883F-10F39F9319A7}" destId="{5326276B-8AFA-4AB0-9B50-7F66679F3ED0}" srcOrd="0" destOrd="0" presId="urn:microsoft.com/office/officeart/2005/8/layout/hierarchy2"/>
    <dgm:cxn modelId="{BD219676-27B8-4CD9-8AAD-78E674288D16}" type="presParOf" srcId="{F1D15A49-83F9-4802-883F-10F39F9319A7}" destId="{AF413178-0769-4A66-8C7D-DC4A11EC94AB}" srcOrd="1" destOrd="0" presId="urn:microsoft.com/office/officeart/2005/8/layout/hierarchy2"/>
    <dgm:cxn modelId="{C1723D06-5516-4666-A80B-AC6DA60DADD5}" type="presParOf" srcId="{AF413178-0769-4A66-8C7D-DC4A11EC94AB}" destId="{8F4A7590-7600-4603-AC6C-F26AA632A6D9}" srcOrd="0" destOrd="0" presId="urn:microsoft.com/office/officeart/2005/8/layout/hierarchy2"/>
    <dgm:cxn modelId="{FA4525BC-7CBA-4D4B-B65D-6BB5A881BA1A}" type="presParOf" srcId="{8F4A7590-7600-4603-AC6C-F26AA632A6D9}" destId="{BDC8BFBB-8DD9-4974-A530-FD0B18DB1C10}" srcOrd="0" destOrd="0" presId="urn:microsoft.com/office/officeart/2005/8/layout/hierarchy2"/>
    <dgm:cxn modelId="{858E2B83-F2EE-456A-86F0-F0664ECE24B8}" type="presParOf" srcId="{AF413178-0769-4A66-8C7D-DC4A11EC94AB}" destId="{A6FDEC48-C827-40C0-9318-E2F90D86DF7E}" srcOrd="1" destOrd="0" presId="urn:microsoft.com/office/officeart/2005/8/layout/hierarchy2"/>
    <dgm:cxn modelId="{463C2631-CAAC-49FC-8744-5278D0C34A1F}" type="presParOf" srcId="{A6FDEC48-C827-40C0-9318-E2F90D86DF7E}" destId="{40BFA864-FC6A-4545-B66D-552DA2A982D4}" srcOrd="0" destOrd="0" presId="urn:microsoft.com/office/officeart/2005/8/layout/hierarchy2"/>
    <dgm:cxn modelId="{F948175F-7FE1-4520-80C4-7D07BBB38DFF}" type="presParOf" srcId="{A6FDEC48-C827-40C0-9318-E2F90D86DF7E}" destId="{BFE24C4A-4138-47F3-97C2-860FF96E3B73}" srcOrd="1" destOrd="0" presId="urn:microsoft.com/office/officeart/2005/8/layout/hierarchy2"/>
    <dgm:cxn modelId="{3A40117F-7282-4DE7-9D34-4C39DA049320}" type="presParOf" srcId="{AF413178-0769-4A66-8C7D-DC4A11EC94AB}" destId="{2DCB1D4E-0CA2-4AD2-87F6-BA51AA64C157}" srcOrd="2" destOrd="0" presId="urn:microsoft.com/office/officeart/2005/8/layout/hierarchy2"/>
    <dgm:cxn modelId="{11DCAF41-5E0E-4D8A-A3E2-6C0D6161BE4B}" type="presParOf" srcId="{2DCB1D4E-0CA2-4AD2-87F6-BA51AA64C157}" destId="{434C0B87-2F21-4626-8777-5682618EEC99}" srcOrd="0" destOrd="0" presId="urn:microsoft.com/office/officeart/2005/8/layout/hierarchy2"/>
    <dgm:cxn modelId="{BAA6C485-5164-40FE-89A9-9EDEA04D5463}" type="presParOf" srcId="{AF413178-0769-4A66-8C7D-DC4A11EC94AB}" destId="{095FB970-5692-4DFA-AC0D-C76C0ABA918B}" srcOrd="3" destOrd="0" presId="urn:microsoft.com/office/officeart/2005/8/layout/hierarchy2"/>
    <dgm:cxn modelId="{B33F7EC8-29AC-4CB0-ABFD-423271146478}" type="presParOf" srcId="{095FB970-5692-4DFA-AC0D-C76C0ABA918B}" destId="{EA5BCFCC-AC5B-466A-B4B2-AB68793CEF0F}" srcOrd="0" destOrd="0" presId="urn:microsoft.com/office/officeart/2005/8/layout/hierarchy2"/>
    <dgm:cxn modelId="{B4CB5A53-6479-427C-ACFA-4ABFC9443886}" type="presParOf" srcId="{095FB970-5692-4DFA-AC0D-C76C0ABA918B}" destId="{CE31EAFB-AF9C-4FE8-9FB7-029101CB6E78}" srcOrd="1" destOrd="0" presId="urn:microsoft.com/office/officeart/2005/8/layout/hierarchy2"/>
    <dgm:cxn modelId="{5DD08C95-4F07-41F8-BF58-E8206B864AAC}" type="presParOf" srcId="{AF413178-0769-4A66-8C7D-DC4A11EC94AB}" destId="{9DC3AE53-9AD7-464C-A9EE-E7612D343FC7}" srcOrd="4" destOrd="0" presId="urn:microsoft.com/office/officeart/2005/8/layout/hierarchy2"/>
    <dgm:cxn modelId="{D18C4DCC-594B-44DB-8A98-B58676CAC0F2}" type="presParOf" srcId="{9DC3AE53-9AD7-464C-A9EE-E7612D343FC7}" destId="{25823436-0E21-4967-9A10-3A530210A897}" srcOrd="0" destOrd="0" presId="urn:microsoft.com/office/officeart/2005/8/layout/hierarchy2"/>
    <dgm:cxn modelId="{09FEC7DE-8297-4197-A154-7BE01D640651}" type="presParOf" srcId="{AF413178-0769-4A66-8C7D-DC4A11EC94AB}" destId="{F7EE9799-EEF6-4F72-91DD-C2CBC791745E}" srcOrd="5" destOrd="0" presId="urn:microsoft.com/office/officeart/2005/8/layout/hierarchy2"/>
    <dgm:cxn modelId="{1803F5E9-EB1F-4338-9917-7EC492CC68D9}" type="presParOf" srcId="{F7EE9799-EEF6-4F72-91DD-C2CBC791745E}" destId="{69E30208-081A-435F-B135-A5060B2C36DA}" srcOrd="0" destOrd="0" presId="urn:microsoft.com/office/officeart/2005/8/layout/hierarchy2"/>
    <dgm:cxn modelId="{5FB624F6-E352-4B04-B6A7-DF089D43FEC5}" type="presParOf" srcId="{F7EE9799-EEF6-4F72-91DD-C2CBC791745E}" destId="{E18C2056-C585-44C1-945A-99742647193C}" srcOrd="1" destOrd="0" presId="urn:microsoft.com/office/officeart/2005/8/layout/hierarchy2"/>
  </dgm:cxnLst>
  <dgm:bg>
    <a:effectLst>
      <a:outerShdw blurRad="50800" dist="2286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5D25F-F9D1-47C0-B1F3-7FDB604194C0}">
      <dsp:nvSpPr>
        <dsp:cNvPr id="0" name=""/>
        <dsp:cNvSpPr/>
      </dsp:nvSpPr>
      <dsp:spPr>
        <a:xfrm>
          <a:off x="7231" y="2121986"/>
          <a:ext cx="1480708" cy="740354"/>
        </a:xfrm>
        <a:prstGeom prst="roundRect">
          <a:avLst>
            <a:gd name="adj" fmla="val 10000"/>
          </a:avLst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인공지능</a:t>
          </a:r>
        </a:p>
      </dsp:txBody>
      <dsp:txXfrm>
        <a:off x="28915" y="2143670"/>
        <a:ext cx="1437340" cy="696986"/>
      </dsp:txXfrm>
    </dsp:sp>
    <dsp:sp modelId="{831E5FED-8569-4B3D-82CD-88639BDF7C05}">
      <dsp:nvSpPr>
        <dsp:cNvPr id="0" name=""/>
        <dsp:cNvSpPr/>
      </dsp:nvSpPr>
      <dsp:spPr>
        <a:xfrm rot="3119411">
          <a:off x="1300406" y="2863380"/>
          <a:ext cx="976220" cy="26736"/>
        </a:xfrm>
        <a:custGeom>
          <a:avLst/>
          <a:gdLst/>
          <a:ahLst/>
          <a:cxnLst/>
          <a:rect l="0" t="0" r="0" b="0"/>
          <a:pathLst>
            <a:path>
              <a:moveTo>
                <a:pt x="0" y="13368"/>
              </a:moveTo>
              <a:lnTo>
                <a:pt x="976220" y="13368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764111" y="2852342"/>
        <a:ext cx="48811" cy="48811"/>
      </dsp:txXfrm>
    </dsp:sp>
    <dsp:sp modelId="{5326276B-8AFA-4AB0-9B50-7F66679F3ED0}">
      <dsp:nvSpPr>
        <dsp:cNvPr id="0" name=""/>
        <dsp:cNvSpPr/>
      </dsp:nvSpPr>
      <dsp:spPr>
        <a:xfrm>
          <a:off x="2089093" y="2891155"/>
          <a:ext cx="1935552" cy="740354"/>
        </a:xfrm>
        <a:prstGeom prst="roundRect">
          <a:avLst>
            <a:gd name="adj" fmla="val 10000"/>
          </a:avLst>
        </a:prstGeom>
        <a:solidFill>
          <a:srgbClr val="FF0000">
            <a:alpha val="5000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Learning-based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(machine learning)</a:t>
          </a:r>
          <a:endParaRPr lang="ko-KR" altLang="en-US" sz="1500" kern="1200" dirty="0"/>
        </a:p>
      </dsp:txBody>
      <dsp:txXfrm>
        <a:off x="2110777" y="2912839"/>
        <a:ext cx="1892184" cy="696986"/>
      </dsp:txXfrm>
    </dsp:sp>
    <dsp:sp modelId="{8F4A7590-7600-4603-AC6C-F26AA632A6D9}">
      <dsp:nvSpPr>
        <dsp:cNvPr id="0" name=""/>
        <dsp:cNvSpPr/>
      </dsp:nvSpPr>
      <dsp:spPr>
        <a:xfrm rot="18353708">
          <a:off x="3840825" y="2888011"/>
          <a:ext cx="888672" cy="26736"/>
        </a:xfrm>
        <a:custGeom>
          <a:avLst/>
          <a:gdLst/>
          <a:ahLst/>
          <a:cxnLst/>
          <a:rect l="0" t="0" r="0" b="0"/>
          <a:pathLst>
            <a:path>
              <a:moveTo>
                <a:pt x="0" y="13368"/>
              </a:moveTo>
              <a:lnTo>
                <a:pt x="888672" y="13368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262944" y="2879163"/>
        <a:ext cx="44433" cy="44433"/>
      </dsp:txXfrm>
    </dsp:sp>
    <dsp:sp modelId="{40BFA864-FC6A-4545-B66D-552DA2A982D4}">
      <dsp:nvSpPr>
        <dsp:cNvPr id="0" name=""/>
        <dsp:cNvSpPr/>
      </dsp:nvSpPr>
      <dsp:spPr>
        <a:xfrm>
          <a:off x="4545677" y="2171250"/>
          <a:ext cx="1480708" cy="740354"/>
        </a:xfrm>
        <a:prstGeom prst="roundRect">
          <a:avLst>
            <a:gd name="adj" fmla="val 10000"/>
          </a:avLst>
        </a:prstGeom>
        <a:solidFill>
          <a:srgbClr val="00B0F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Supervised</a:t>
          </a:r>
          <a:endParaRPr lang="ko-KR" altLang="en-US" sz="1800" kern="1200" dirty="0"/>
        </a:p>
      </dsp:txBody>
      <dsp:txXfrm>
        <a:off x="4567361" y="2192934"/>
        <a:ext cx="1437340" cy="696986"/>
      </dsp:txXfrm>
    </dsp:sp>
    <dsp:sp modelId="{2DCB1D4E-0CA2-4AD2-87F6-BA51AA64C157}">
      <dsp:nvSpPr>
        <dsp:cNvPr id="0" name=""/>
        <dsp:cNvSpPr/>
      </dsp:nvSpPr>
      <dsp:spPr>
        <a:xfrm rot="1501165">
          <a:off x="3998038" y="3367887"/>
          <a:ext cx="567109" cy="26736"/>
        </a:xfrm>
        <a:custGeom>
          <a:avLst/>
          <a:gdLst/>
          <a:ahLst/>
          <a:cxnLst/>
          <a:rect l="0" t="0" r="0" b="0"/>
          <a:pathLst>
            <a:path>
              <a:moveTo>
                <a:pt x="0" y="13368"/>
              </a:moveTo>
              <a:lnTo>
                <a:pt x="567109" y="13368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267415" y="3367077"/>
        <a:ext cx="28355" cy="28355"/>
      </dsp:txXfrm>
    </dsp:sp>
    <dsp:sp modelId="{EA5BCFCC-AC5B-466A-B4B2-AB68793CEF0F}">
      <dsp:nvSpPr>
        <dsp:cNvPr id="0" name=""/>
        <dsp:cNvSpPr/>
      </dsp:nvSpPr>
      <dsp:spPr>
        <a:xfrm>
          <a:off x="4538540" y="3131000"/>
          <a:ext cx="1480708" cy="740354"/>
        </a:xfrm>
        <a:prstGeom prst="roundRect">
          <a:avLst>
            <a:gd name="adj" fmla="val 10000"/>
          </a:avLst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Unsupervised</a:t>
          </a:r>
          <a:endParaRPr lang="ko-KR" altLang="en-US" sz="1800" kern="1200" dirty="0"/>
        </a:p>
      </dsp:txBody>
      <dsp:txXfrm>
        <a:off x="4560224" y="3152684"/>
        <a:ext cx="1437340" cy="696986"/>
      </dsp:txXfrm>
    </dsp:sp>
    <dsp:sp modelId="{9DC3AE53-9AD7-464C-A9EE-E7612D343FC7}">
      <dsp:nvSpPr>
        <dsp:cNvPr id="0" name=""/>
        <dsp:cNvSpPr/>
      </dsp:nvSpPr>
      <dsp:spPr>
        <a:xfrm rot="3974584">
          <a:off x="3643781" y="3831730"/>
          <a:ext cx="1275624" cy="26736"/>
        </a:xfrm>
        <a:custGeom>
          <a:avLst/>
          <a:gdLst/>
          <a:ahLst/>
          <a:cxnLst/>
          <a:rect l="0" t="0" r="0" b="0"/>
          <a:pathLst>
            <a:path>
              <a:moveTo>
                <a:pt x="0" y="13368"/>
              </a:moveTo>
              <a:lnTo>
                <a:pt x="1275624" y="13368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249702" y="3813208"/>
        <a:ext cx="63781" cy="63781"/>
      </dsp:txXfrm>
    </dsp:sp>
    <dsp:sp modelId="{69E30208-081A-435F-B135-A5060B2C36DA}">
      <dsp:nvSpPr>
        <dsp:cNvPr id="0" name=""/>
        <dsp:cNvSpPr/>
      </dsp:nvSpPr>
      <dsp:spPr>
        <a:xfrm>
          <a:off x="4538540" y="4058687"/>
          <a:ext cx="1480708" cy="740354"/>
        </a:xfrm>
        <a:prstGeom prst="roundRect">
          <a:avLst>
            <a:gd name="adj" fmla="val 10000"/>
          </a:avLst>
        </a:prstGeom>
        <a:solidFill>
          <a:srgbClr val="4BACC6">
            <a:alpha val="8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solidFill>
                <a:srgbClr val="FFFFFF"/>
              </a:solidFill>
              <a:latin typeface="나눔고딕"/>
              <a:ea typeface="나눔고딕"/>
              <a:cs typeface="+mn-cs"/>
            </a:rPr>
            <a:t>Reinforcement</a:t>
          </a:r>
          <a:endParaRPr lang="ko-KR" altLang="en-US" sz="1500" kern="1200" dirty="0">
            <a:solidFill>
              <a:srgbClr val="FFFFFF"/>
            </a:solidFill>
            <a:latin typeface="나눔고딕"/>
            <a:ea typeface="나눔고딕"/>
            <a:cs typeface="+mn-cs"/>
          </a:endParaRPr>
        </a:p>
      </dsp:txBody>
      <dsp:txXfrm>
        <a:off x="4560224" y="4080371"/>
        <a:ext cx="1437340" cy="696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7DE94-DCE7-45F4-85C6-6AA176189644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392BD-D7C0-4518-9236-77FA64892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23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0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0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0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1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1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1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1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2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2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12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3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3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4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4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4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4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5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ayout5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6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6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6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8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8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8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9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9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bg1"/>
                </a:solidFill>
              </a:rPr>
              <a:t>11/21/2017</a:t>
            </a:fld>
            <a:endParaRPr sz="1200">
              <a:solidFill>
                <a:schemeClr val="bg1"/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ctr"/>
            <a:endParaRPr sz="1200">
              <a:solidFill>
                <a:schemeClr val="bg1"/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bg1"/>
                </a:solidFill>
              </a:rPr>
              <a:t>‹#›</a:t>
            </a:fld>
            <a:endParaRPr sz="120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37539-E28D-4AD0-8BCA-E818CD5BA52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60319"/>
            <a:ext cx="1403648" cy="5571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nsorflow/models/tree/master/research/slim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KiftWz544_8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deephunt.in/the-gan-zoo-79597dc8c34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https://www.youtube.com/watch?v=9c4z6YsBGQ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s://www.youtube.com/watch?v=9c4z6YsBGQ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PUkQbGaL4F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mW3KyFZDNIQ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325604" y="3145801"/>
            <a:ext cx="20649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ko-KR" altLang="en-US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서울대학교 </a:t>
            </a:r>
            <a:r>
              <a:rPr lang="en-US" altLang="ko-KR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&amp; V.DO</a:t>
            </a:r>
            <a:r>
              <a:rPr lang="en-US" altLang="en-US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/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</a:rPr>
              <a:t>김대식</a:t>
            </a:r>
            <a:endParaRPr sz="1200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1_shape2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1_shape3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1_shape5"/>
          <p:cNvSpPr/>
          <p:nvPr/>
        </p:nvSpPr>
        <p:spPr>
          <a:xfrm>
            <a:off x="323528" y="980728"/>
            <a:ext cx="8229600" cy="17281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spc="-150" dirty="0">
                <a:latin typeface="+mj-ea"/>
              </a:rPr>
              <a:t>텐서플로를  활용한</a:t>
            </a:r>
            <a:endParaRPr lang="en-US" altLang="ko-KR" sz="4200" b="1" spc="-150" dirty="0">
              <a:latin typeface="+mj-ea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spc="-150" dirty="0">
                <a:latin typeface="+mj-ea"/>
              </a:rPr>
              <a:t>딥러닝 </a:t>
            </a:r>
            <a:r>
              <a:rPr lang="en-US" altLang="ko-KR" sz="4200" b="1" spc="-150" dirty="0">
                <a:latin typeface="+mj-ea"/>
              </a:rPr>
              <a:t>#5</a:t>
            </a:r>
            <a:endParaRPr sz="4200" b="1" kern="1200" spc="-15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8B963B-8E9E-42AB-95EE-3FA018DFF0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30" y="6146565"/>
            <a:ext cx="1259632" cy="500018"/>
          </a:xfrm>
          <a:prstGeom prst="rect">
            <a:avLst/>
          </a:prstGeom>
        </p:spPr>
      </p:pic>
      <p:pic>
        <p:nvPicPr>
          <p:cNvPr id="1032" name="Picture 8" descr="관련 이미지">
            <a:extLst>
              <a:ext uri="{FF2B5EF4-FFF2-40B4-BE49-F238E27FC236}">
                <a16:creationId xmlns:a16="http://schemas.microsoft.com/office/drawing/2014/main" id="{A98ADD3C-1E34-4C15-8972-7004F5DDE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467544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1_shape5">
            <a:extLst>
              <a:ext uri="{FF2B5EF4-FFF2-40B4-BE49-F238E27FC236}">
                <a16:creationId xmlns:a16="http://schemas.microsoft.com/office/drawing/2014/main" id="{6C8825F1-1588-4F55-91F1-2469FD93F95E}"/>
              </a:ext>
            </a:extLst>
          </p:cNvPr>
          <p:cNvSpPr/>
          <p:nvPr/>
        </p:nvSpPr>
        <p:spPr>
          <a:xfrm>
            <a:off x="323528" y="589135"/>
            <a:ext cx="8229600" cy="50009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600" b="1" spc="-150" dirty="0">
                <a:latin typeface="+mj-ea"/>
              </a:rPr>
              <a:t>아티스트를 위한 머신러닝 </a:t>
            </a:r>
            <a:r>
              <a:rPr lang="en-US" altLang="ko-KR" sz="1600" b="1" spc="-150" dirty="0">
                <a:latin typeface="+mj-ea"/>
              </a:rPr>
              <a:t>&amp; </a:t>
            </a:r>
            <a:r>
              <a:rPr lang="ko-KR" altLang="en-US" sz="1600" b="1" spc="-150" dirty="0">
                <a:latin typeface="+mj-ea"/>
              </a:rPr>
              <a:t>딥러닝</a:t>
            </a:r>
            <a:endParaRPr sz="1600" b="1" kern="1200" spc="-15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3D3920-8BB0-4876-A44B-7822D979D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3832"/>
            <a:ext cx="9144000" cy="47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2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2277116" y="1813173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400">
                <a:solidFill>
                  <a:schemeClr val="bg1"/>
                </a:solidFill>
              </a:rPr>
              <a:t>텐서플로</a:t>
            </a:r>
            <a:r>
              <a:rPr lang="ko-KR" altLang="en-US" sz="4400" dirty="0">
                <a:solidFill>
                  <a:schemeClr val="bg1"/>
                </a:solidFill>
              </a:rPr>
              <a:t> 실습</a:t>
            </a:r>
          </a:p>
        </p:txBody>
      </p:sp>
    </p:spTree>
    <p:extLst>
      <p:ext uri="{BB962C8B-B14F-4D97-AF65-F5344CB8AC3E}">
        <p14:creationId xmlns:p14="http://schemas.microsoft.com/office/powerpoint/2010/main" val="343774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1907704" y="47667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</a:rPr>
              <a:t>컨볼루션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in </a:t>
            </a:r>
            <a:r>
              <a:rPr lang="ko-KR" altLang="en-US" sz="3200" dirty="0" err="1">
                <a:solidFill>
                  <a:schemeClr val="bg1"/>
                </a:solidFill>
              </a:rPr>
              <a:t>텐서플로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tensorflow conv2d에 대한 이미지 검색결과">
            <a:extLst>
              <a:ext uri="{FF2B5EF4-FFF2-40B4-BE49-F238E27FC236}">
                <a16:creationId xmlns:a16="http://schemas.microsoft.com/office/drawing/2014/main" id="{6ADEDE56-DF2D-44FA-B589-6097F8CE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24742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78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1907704" y="47667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</a:rPr>
              <a:t>맥스풀링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in </a:t>
            </a:r>
            <a:r>
              <a:rPr lang="ko-KR" altLang="en-US" sz="3200" dirty="0" err="1">
                <a:solidFill>
                  <a:schemeClr val="bg1"/>
                </a:solidFill>
              </a:rPr>
              <a:t>텐서플로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074" name="Picture 2" descr="tensorflow max_pool에 대한 이미지 검색결과">
            <a:extLst>
              <a:ext uri="{FF2B5EF4-FFF2-40B4-BE49-F238E27FC236}">
                <a16:creationId xmlns:a16="http://schemas.microsoft.com/office/drawing/2014/main" id="{21555CF4-9CBD-43F2-B7C2-5CE5A465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22768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96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1907704" y="47667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</a:rPr>
              <a:t>컨볼루션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in </a:t>
            </a:r>
            <a:r>
              <a:rPr lang="ko-KR" altLang="en-US" sz="3200" dirty="0" err="1">
                <a:solidFill>
                  <a:schemeClr val="bg1"/>
                </a:solidFill>
              </a:rPr>
              <a:t>텐서플로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2050" name="Picture 2" descr="관련 이미지">
            <a:extLst>
              <a:ext uri="{FF2B5EF4-FFF2-40B4-BE49-F238E27FC236}">
                <a16:creationId xmlns:a16="http://schemas.microsoft.com/office/drawing/2014/main" id="{1166273E-7313-43C1-9CB9-4F9F2FF6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00674"/>
            <a:ext cx="4905375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15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2277116" y="1813173"/>
            <a:ext cx="51752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프리 트레인 모델</a:t>
            </a:r>
            <a:endParaRPr lang="en-US" altLang="ko-KR" sz="4400" dirty="0">
              <a:solidFill>
                <a:schemeClr val="bg1"/>
              </a:solidFill>
            </a:endParaRPr>
          </a:p>
          <a:p>
            <a:r>
              <a:rPr lang="en-US" altLang="ko-KR" sz="4400" dirty="0">
                <a:solidFill>
                  <a:schemeClr val="bg1"/>
                </a:solidFill>
              </a:rPr>
              <a:t>(Pre-trained model)</a:t>
            </a:r>
            <a:r>
              <a:rPr lang="ko-KR" altLang="en-US" sz="4400" dirty="0">
                <a:solidFill>
                  <a:schemeClr val="bg1"/>
                </a:solidFill>
              </a:rPr>
              <a:t> 사용하기</a:t>
            </a:r>
          </a:p>
        </p:txBody>
      </p:sp>
    </p:spTree>
    <p:extLst>
      <p:ext uri="{BB962C8B-B14F-4D97-AF65-F5344CB8AC3E}">
        <p14:creationId xmlns:p14="http://schemas.microsoft.com/office/powerpoint/2010/main" val="3449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6B749A-8330-4AA4-9ABE-A5B2EABA228D}"/>
              </a:ext>
            </a:extLst>
          </p:cNvPr>
          <p:cNvSpPr/>
          <p:nvPr/>
        </p:nvSpPr>
        <p:spPr>
          <a:xfrm>
            <a:off x="1691680" y="1813173"/>
            <a:ext cx="745232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트랜스퍼 러닝</a:t>
            </a:r>
            <a:endParaRPr lang="en-US" altLang="ko-KR" sz="4400" dirty="0">
              <a:solidFill>
                <a:schemeClr val="bg1"/>
              </a:solidFill>
            </a:endParaRPr>
          </a:p>
          <a:p>
            <a:r>
              <a:rPr lang="en-US" altLang="ko-KR" sz="4400" dirty="0">
                <a:solidFill>
                  <a:schemeClr val="bg1"/>
                </a:solidFill>
              </a:rPr>
              <a:t>Transfer Learning</a:t>
            </a: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hlinkClick r:id="rId4"/>
              </a:rPr>
              <a:t>https://github.com/tensorflow/models/tree/master/research/slim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2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6516724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defTabSz="914400" latinLnBrk="1">
              <a:spcBef>
                <a:spcPct val="0"/>
              </a:spcBef>
              <a:buNone/>
            </a:pPr>
            <a:r>
              <a:rPr lang="ko-KR" altLang="en-US" sz="4200" spc="-80" dirty="0"/>
              <a:t>우린 </a:t>
            </a:r>
            <a:r>
              <a:rPr lang="en-US" altLang="ko-KR" sz="4200" spc="-80" dirty="0"/>
              <a:t>Learning </a:t>
            </a:r>
            <a:r>
              <a:rPr lang="ko-KR" altLang="en-US" sz="4200" spc="-80" dirty="0"/>
              <a:t>배웁니다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다이어그램 9">
            <a:extLst>
              <a:ext uri="{FF2B5EF4-FFF2-40B4-BE49-F238E27FC236}">
                <a16:creationId xmlns:a16="http://schemas.microsoft.com/office/drawing/2014/main" id="{0C416126-8149-4B99-9969-6C6F2101C7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7867637"/>
              </p:ext>
            </p:extLst>
          </p:nvPr>
        </p:nvGraphicFramePr>
        <p:xfrm>
          <a:off x="1763688" y="1153075"/>
          <a:ext cx="6096000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2669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C2FCF1-39FD-419F-B2DA-5586CDACDB8E}"/>
              </a:ext>
            </a:extLst>
          </p:cNvPr>
          <p:cNvSpPr/>
          <p:nvPr/>
        </p:nvSpPr>
        <p:spPr>
          <a:xfrm>
            <a:off x="1251089" y="2433036"/>
            <a:ext cx="7272808" cy="3024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upervised unsupervised에 대한 이미지 검색결과">
            <a:extLst>
              <a:ext uri="{FF2B5EF4-FFF2-40B4-BE49-F238E27FC236}">
                <a16:creationId xmlns:a16="http://schemas.microsoft.com/office/drawing/2014/main" id="{E63BF753-3E22-4C60-BFD5-1F1C1FA6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105" y="2524695"/>
            <a:ext cx="7020272" cy="284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2CB780-E84D-42AF-844A-ABAA5E4AD2BC}"/>
              </a:ext>
            </a:extLst>
          </p:cNvPr>
          <p:cNvSpPr/>
          <p:nvPr/>
        </p:nvSpPr>
        <p:spPr>
          <a:xfrm>
            <a:off x="1979712" y="548680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지도학습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비지도학습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C78C1B54-B544-413C-84B7-8A8D508D6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6438787" cy="273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62068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지도학습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비지도학습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Recap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632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07704" y="548680"/>
            <a:ext cx="74523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Generative Adversarial network(GAN)</a:t>
            </a: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5122" name="Picture 2" descr="generative adversarial networks에 대한 이미지 검색결과">
            <a:extLst>
              <a:ext uri="{FF2B5EF4-FFF2-40B4-BE49-F238E27FC236}">
                <a16:creationId xmlns:a16="http://schemas.microsoft.com/office/drawing/2014/main" id="{9FC8C117-A71E-48F9-BCB2-B61EB93E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85" y="2204864"/>
            <a:ext cx="6378030" cy="33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02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07704" y="548680"/>
            <a:ext cx="74523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Generative Adversarial network(GAN)</a:t>
            </a: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ian goodfellow에 대한 이미지 검색결과">
            <a:extLst>
              <a:ext uri="{FF2B5EF4-FFF2-40B4-BE49-F238E27FC236}">
                <a16:creationId xmlns:a16="http://schemas.microsoft.com/office/drawing/2014/main" id="{724D1D23-D524-4FEC-856B-9423199B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30" y="2240063"/>
            <a:ext cx="4365468" cy="35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96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B474EE-B825-4C47-BB93-F28257C66009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B18ED-BD2F-4A73-94C1-C2E807A0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87" y="1762125"/>
            <a:ext cx="5686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3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B474EE-B825-4C47-BB93-F28257C66009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33E65-7456-4892-9899-98EB740A5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37" y="1781175"/>
            <a:ext cx="55721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6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B474EE-B825-4C47-BB93-F28257C66009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DCE03-5740-4C42-984D-8A2D92ECA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37" y="1752600"/>
            <a:ext cx="58769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7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B474EE-B825-4C47-BB93-F28257C66009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36ADD-8F95-471A-AB14-820CA6073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87" y="1743075"/>
            <a:ext cx="56864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92CAE-4763-4935-B78F-973D83D84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12" y="1738312"/>
            <a:ext cx="56673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644ED-31B6-477F-B249-FA176A9B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1757362"/>
            <a:ext cx="56769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C1DCD-95AD-4E51-AB71-06D9A0B1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87" y="1776412"/>
            <a:ext cx="5915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309378"/>
            <a:ext cx="74523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GAN </a:t>
            </a:r>
            <a:r>
              <a:rPr lang="ko-KR" altLang="en-US" sz="4400" dirty="0">
                <a:solidFill>
                  <a:schemeClr val="bg1"/>
                </a:solidFill>
              </a:rPr>
              <a:t>학습법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nditional gan에 대한 이미지 검색결과">
            <a:extLst>
              <a:ext uri="{FF2B5EF4-FFF2-40B4-BE49-F238E27FC236}">
                <a16:creationId xmlns:a16="http://schemas.microsoft.com/office/drawing/2014/main" id="{80EE4FA7-345F-46A2-890E-E22276FF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32653"/>
            <a:ext cx="5711210" cy="225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C2A40A-8537-4883-B5B1-7B184EBAD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3645023"/>
            <a:ext cx="5688632" cy="23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7B1C80-95C2-4826-AFFA-E3B35524CC42}"/>
              </a:ext>
            </a:extLst>
          </p:cNvPr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4"/>
              </a:rPr>
              <a:t>https://www.youtube.com/watch?v=KiftWz544_8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6C1F847-F879-497A-94D6-CF2BA2BA1F68}"/>
              </a:ext>
            </a:extLst>
          </p:cNvPr>
          <p:cNvSpPr/>
          <p:nvPr/>
        </p:nvSpPr>
        <p:spPr>
          <a:xfrm>
            <a:off x="2277116" y="1813173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</a:rPr>
              <a:t>컨볼루션</a:t>
            </a:r>
            <a:r>
              <a:rPr lang="ko-KR" altLang="en-US" sz="4400" dirty="0">
                <a:solidFill>
                  <a:schemeClr val="bg1"/>
                </a:solidFill>
              </a:rPr>
              <a:t> 비디오</a:t>
            </a:r>
          </a:p>
        </p:txBody>
      </p:sp>
    </p:spTree>
    <p:extLst>
      <p:ext uri="{BB962C8B-B14F-4D97-AF65-F5344CB8AC3E}">
        <p14:creationId xmlns:p14="http://schemas.microsoft.com/office/powerpoint/2010/main" val="71484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2367171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GAN </a:t>
            </a:r>
            <a:r>
              <a:rPr lang="ko-KR" altLang="en-US" sz="4400" dirty="0">
                <a:solidFill>
                  <a:schemeClr val="bg1"/>
                </a:solidFill>
              </a:rPr>
              <a:t>실습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71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1851B9-4669-4838-83E7-B1E6276D33BE}"/>
              </a:ext>
            </a:extLst>
          </p:cNvPr>
          <p:cNvSpPr/>
          <p:nvPr/>
        </p:nvSpPr>
        <p:spPr>
          <a:xfrm>
            <a:off x="2267744" y="4725144"/>
            <a:ext cx="6246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https://deephunt.in/the-gan-zoo-79597dc8c347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E45F89-B32A-4EC1-902D-8DF989F24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1395247"/>
            <a:ext cx="3878945" cy="30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conditional generative adversarial nets arthmetric에 대한 이미지 검색결과">
            <a:extLst>
              <a:ext uri="{FF2B5EF4-FFF2-40B4-BE49-F238E27FC236}">
                <a16:creationId xmlns:a16="http://schemas.microsoft.com/office/drawing/2014/main" id="{6FC81780-A81C-497F-A1D2-25D246BC8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94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관련 이미지">
            <a:extLst>
              <a:ext uri="{FF2B5EF4-FFF2-40B4-BE49-F238E27FC236}">
                <a16:creationId xmlns:a16="http://schemas.microsoft.com/office/drawing/2014/main" id="{7D74EBCB-17EC-413F-82EE-BFF08AECF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7380312" cy="41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73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7BD3BB-C9C1-456E-8CCC-64E4AC820655}"/>
              </a:ext>
            </a:extLst>
          </p:cNvPr>
          <p:cNvSpPr/>
          <p:nvPr/>
        </p:nvSpPr>
        <p:spPr>
          <a:xfrm>
            <a:off x="1907704" y="5013176"/>
            <a:ext cx="6174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https://www.youtube.com/watch?v=9c4z6YsBGQ0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9CC7E-DE5E-4ADF-A81E-2740191A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1308951"/>
            <a:ext cx="5924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1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7BD3BB-C9C1-456E-8CCC-64E4AC820655}"/>
              </a:ext>
            </a:extLst>
          </p:cNvPr>
          <p:cNvSpPr/>
          <p:nvPr/>
        </p:nvSpPr>
        <p:spPr>
          <a:xfrm>
            <a:off x="1907704" y="5013176"/>
            <a:ext cx="6174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https://www.youtube.com/watch?v=9c4z6YsBGQ0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18548-9420-4F3F-AC0C-7E2ADC550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437" y="1457924"/>
            <a:ext cx="59531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5F748-1703-4FC0-8AD7-9483EF15F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37" y="1814512"/>
            <a:ext cx="5876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3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52BEE-C64D-4CA7-9A2F-60D4170AE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387" y="1785937"/>
            <a:ext cx="59912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1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566C8-F51F-4A39-B033-D3CE90CC0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790700"/>
            <a:ext cx="5943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03838-A53E-4459-8123-FACE19D35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387" y="1795462"/>
            <a:ext cx="59912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6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8E9F3-65DA-47C0-9E73-0C59F2142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3661"/>
            <a:ext cx="9144000" cy="451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ADE69-B45F-4A57-9763-E13785A60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150" y="1809750"/>
            <a:ext cx="5981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1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0C0017-FBA2-4D5A-8955-5B51B589A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1795462"/>
            <a:ext cx="58293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7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F400A-B5C5-420A-BAFE-3E14BF68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87" y="1785937"/>
            <a:ext cx="59150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15C94-C69C-4114-8D9C-B6AC59500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37" y="1776412"/>
            <a:ext cx="58769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23E526-611F-46F1-B27D-279FFB296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62" y="1795462"/>
            <a:ext cx="59340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8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065BDE-8896-4683-ACF0-7092FAFA2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1776412"/>
            <a:ext cx="59626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1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E23F6F-49FB-40AF-BFB4-C33A4B891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12" y="1766887"/>
            <a:ext cx="58959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483120-9B95-444D-998E-623AF0DF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362" y="1795462"/>
            <a:ext cx="56292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138DF1-7458-403E-AD57-FCA7036B2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37" y="1757362"/>
            <a:ext cx="58769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F1DC4-B4B9-4A0B-B411-F5CB42352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37" y="1776412"/>
            <a:ext cx="58769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35B546-29C9-44AD-AD56-8ED61C9D3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9628"/>
            <a:ext cx="9144000" cy="45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8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4967E-7AAC-413C-A25E-FB52A9E6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5" y="1847850"/>
            <a:ext cx="58102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9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504366"/>
            <a:ext cx="7452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GAN </a:t>
            </a:r>
            <a:r>
              <a:rPr lang="ko-KR" altLang="en-US" sz="3600" dirty="0">
                <a:solidFill>
                  <a:schemeClr val="bg1"/>
                </a:solidFill>
              </a:rPr>
              <a:t>응용 사례</a:t>
            </a:r>
            <a:endParaRPr lang="en-US" altLang="ko-KR" sz="3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5E8A83-B350-4099-A9D3-06EEA36CA1C6}"/>
              </a:ext>
            </a:extLst>
          </p:cNvPr>
          <p:cNvSpPr/>
          <p:nvPr/>
        </p:nvSpPr>
        <p:spPr>
          <a:xfrm>
            <a:off x="1835696" y="189430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4"/>
              </a:rPr>
              <a:t>https://youtu.be/36lE9tV9vm0</a:t>
            </a:r>
          </a:p>
          <a:p>
            <a:endParaRPr lang="en-US" altLang="ko-KR" dirty="0">
              <a:hlinkClick r:id="rId4"/>
            </a:endParaRPr>
          </a:p>
          <a:p>
            <a:r>
              <a:rPr lang="ko-KR" altLang="en-US" dirty="0">
                <a:hlinkClick r:id="rId4"/>
              </a:rPr>
              <a:t>https://www.youtube.com/watch?v=PUkQbGaL4Fg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6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16_shape1"/>
          <p:cNvCxnSpPr/>
          <p:nvPr/>
        </p:nvCxnSpPr>
        <p:spPr>
          <a:xfrm rot="10800000">
            <a:off x="431800" y="1418395"/>
            <a:ext cx="1321115" cy="0"/>
          </a:xfrm>
          <a:prstGeom prst="line">
            <a:avLst/>
          </a:prstGeom>
          <a:ln w="127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6_shape2"/>
          <p:cNvSpPr/>
          <p:nvPr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14400" latinLnBrk="1"/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kern="120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.  </a:t>
            </a:r>
            <a:r>
              <a:rPr lang="ko-KR" altLang="en-US" sz="800" u="sng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  <a:hlinkClick r:id="rId2"/>
              </a:rPr>
              <a:t>설치하기</a:t>
            </a:r>
            <a:endParaRPr sz="800" u="sng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6_shape3"/>
          <p:cNvSpPr/>
          <p:nvPr/>
        </p:nvSpPr>
        <p:spPr>
          <a:xfrm>
            <a:off x="2087724" y="1268760"/>
            <a:ext cx="6653935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감사합니다</a:t>
            </a:r>
            <a:endParaRPr sz="4200" b="1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9F73A6-AD5E-4D1A-ADC0-2B04426312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2" y="6165304"/>
            <a:ext cx="1259632" cy="500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CA7B98-1041-42D6-8F09-03D753697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9332"/>
            <a:ext cx="9144000" cy="45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1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94FDE-0B36-44BC-BB89-86EC481D2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0377"/>
            <a:ext cx="9144000" cy="45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6BDA3-5D14-4C0C-90BE-95AFB0C65A5E}"/>
              </a:ext>
            </a:extLst>
          </p:cNvPr>
          <p:cNvSpPr/>
          <p:nvPr/>
        </p:nvSpPr>
        <p:spPr>
          <a:xfrm>
            <a:off x="2251476" y="39798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4"/>
              </a:rPr>
              <a:t>https://www.youtube.com/watch?v=mW3KyFZDNIQ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03B4F1-42C3-4629-9897-926B53533769}"/>
              </a:ext>
            </a:extLst>
          </p:cNvPr>
          <p:cNvSpPr/>
          <p:nvPr/>
        </p:nvSpPr>
        <p:spPr>
          <a:xfrm>
            <a:off x="2277116" y="1813173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</a:rPr>
              <a:t>풀링</a:t>
            </a:r>
            <a:r>
              <a:rPr lang="ko-KR" altLang="en-US" sz="4400" dirty="0">
                <a:solidFill>
                  <a:schemeClr val="bg1"/>
                </a:solidFill>
              </a:rPr>
              <a:t> 비디오</a:t>
            </a:r>
          </a:p>
        </p:txBody>
      </p:sp>
    </p:spTree>
    <p:extLst>
      <p:ext uri="{BB962C8B-B14F-4D97-AF65-F5344CB8AC3E}">
        <p14:creationId xmlns:p14="http://schemas.microsoft.com/office/powerpoint/2010/main" val="134987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57958-A2E3-4520-9610-683BF1BDB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081"/>
            <a:ext cx="9144000" cy="46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9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2492</TotalTime>
  <Words>266</Words>
  <Application>Microsoft Office PowerPoint</Application>
  <PresentationFormat>화면 슬라이드 쇼(4:3)</PresentationFormat>
  <Paragraphs>69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나눔고딕</vt:lpstr>
      <vt:lpstr>맑은 고딕</vt:lpstr>
      <vt:lpstr>Arial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daesik kim</cp:lastModifiedBy>
  <cp:revision>143</cp:revision>
  <dcterms:modified xsi:type="dcterms:W3CDTF">2017-11-21T06:23:34Z</dcterms:modified>
</cp:coreProperties>
</file>